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4" r:id="rId5"/>
    <p:sldId id="263" r:id="rId6"/>
    <p:sldId id="258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9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73F44-69FC-4C43-8ECC-531ACAA8E2EB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AF0FE-57EA-A24E-A536-51A172CE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3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AF0FE-57EA-A24E-A536-51A172CE34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F1E0-0B8C-CA4E-BB55-89350A66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F5227-57C0-E44F-AAFA-BFD5E6DD1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3631C-7230-054E-B625-CF7DBD5B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A8AF-3308-3C40-8401-69E28F18B00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FABD-EB27-8547-835C-4DABEE11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005B8-5105-8941-8F50-96D20FF6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0D02-831D-B548-96BA-AFE1FC32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5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FC3D-4C1F-8A42-971B-E39549C8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A09BB-2184-464E-8DC1-03721BAD5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02CB3-364E-D049-B424-23705068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A8AF-3308-3C40-8401-69E28F18B00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2D830-757C-B548-BB4D-39AB687D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12629-F0E7-4641-8EBF-5733406A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0D02-831D-B548-96BA-AFE1FC32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6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DAD845-8E4C-3E44-8232-85F16B212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A8A88-8E7C-3049-89FF-CD6FD333D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FE27-0BC5-AE43-992C-36BC43A8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A8AF-3308-3C40-8401-69E28F18B00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A0C5D-D8AB-C949-BE1E-5A2AB203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CE436-FDC1-034C-9633-22D93F4B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0D02-831D-B548-96BA-AFE1FC32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1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50DA-04E0-014D-80EE-7B10D4B4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E22BD-FD48-8B4D-9608-D85E9438F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AEED9-8EBE-6744-AAF6-B120346D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A8AF-3308-3C40-8401-69E28F18B00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016E3-F495-F042-B05E-FF649B23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1C5F6-5BF1-9244-AFA6-74BF79FE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0D02-831D-B548-96BA-AFE1FC32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6293-A0CC-284A-9593-48DA95C3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A5292-3B0D-974A-B0CE-D1AC7A2D7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1FE9A-49BD-C342-96B2-2FDD484B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A8AF-3308-3C40-8401-69E28F18B00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2809F-0DE7-C04A-93B3-E9DA169F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172B8-3177-C742-ADF5-76B8FC7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0D02-831D-B548-96BA-AFE1FC32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FA7D-30C7-594B-9463-8EAA0FC0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F709D-F7EA-A846-85D2-AF414AAB3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76C9D-0928-B54D-8244-5DD09A0E5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BD16F-F97D-F946-A39C-75EF35FE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A8AF-3308-3C40-8401-69E28F18B00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B6CD0-CC25-904F-9B17-292B3DA4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E20F4-6872-874A-BE23-C5606A17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0D02-831D-B548-96BA-AFE1FC32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0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69A5-A595-1943-9BC8-04FD181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43C2E-38B4-3840-98EC-9408D54DC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C9DD7-ACD3-2A44-9D8B-1271E4E38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44E76-072C-884F-AD65-312DE8597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90A49-B44C-EE4E-8BD1-869A62869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16BA3-7F9D-EF49-84B3-A9C0039A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A8AF-3308-3C40-8401-69E28F18B00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E17CA-2C15-5B4C-ACEC-1BF27077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1A7EA-8227-0447-817F-782B4006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0D02-831D-B548-96BA-AFE1FC32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5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0F0E-DE62-3B46-9FE1-8455C323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99DA2-6EC4-9E42-9AED-82F9B11C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A8AF-3308-3C40-8401-69E28F18B00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2B4D-0FA3-094D-ACFD-0428F81E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CE1CD-DB13-9E43-B2B0-AE7A6D31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0D02-831D-B548-96BA-AFE1FC32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6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4EC4F-015E-EA4A-B87C-40A0F10E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A8AF-3308-3C40-8401-69E28F18B00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E68C6-CE4A-CC4D-AC43-170AABBF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07437-A865-5A4F-9037-555E7B51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0D02-831D-B548-96BA-AFE1FC32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2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6C9A-4240-344D-90A0-90782BBA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4210C-4EA4-9E47-BE82-C52D304BF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1B375-F1EB-6849-A2EC-AF8D20348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65931-6619-8747-9DD1-7AB0590D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A8AF-3308-3C40-8401-69E28F18B00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7F28B-F6CF-124F-876E-72676777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D006A-75F7-0A4C-925E-BC123C44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0D02-831D-B548-96BA-AFE1FC32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0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77EB-2573-BF44-AEDF-CBDE0DD5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EDE65-CE11-E64C-A5E4-5C08BF9E3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AE2AF-2113-6D44-9C27-16DD1D6A7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006B0-4832-ED43-A88D-059D3B2E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A8AF-3308-3C40-8401-69E28F18B00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BBF31-8FBA-9543-9B40-71AACCDA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F1A23-139D-4248-B58C-5FBFC3B0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0D02-831D-B548-96BA-AFE1FC32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2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957E9-4FF9-C545-8420-9B4BC1B7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06440-9A18-1A43-88D0-B186AC784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643C-3D71-6541-959F-AF4041EE6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BA8AF-3308-3C40-8401-69E28F18B00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3A5BB-2C43-1347-AC8D-42D1D97AA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5015F-1090-664B-88EF-229291432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0D02-831D-B548-96BA-AFE1FC324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0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edspace.weebl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ark room&#10;&#10;Description automatically generated">
            <a:extLst>
              <a:ext uri="{FF2B5EF4-FFF2-40B4-BE49-F238E27FC236}">
                <a16:creationId xmlns:a16="http://schemas.microsoft.com/office/drawing/2014/main" id="{593DFD05-F1FD-9142-A5E9-40C4B4C15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1" y="-3357075"/>
            <a:ext cx="12192661" cy="1243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8E619-0479-EE42-882A-0121C80CB507}"/>
              </a:ext>
            </a:extLst>
          </p:cNvPr>
          <p:cNvSpPr txBox="1"/>
          <p:nvPr/>
        </p:nvSpPr>
        <p:spPr>
          <a:xfrm>
            <a:off x="3240725" y="2196605"/>
            <a:ext cx="5709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Sitka Heading" panose="020F0502020204030204" pitchFamily="34" charset="0"/>
              </a:rPr>
              <a:t>‘The Dorm’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83E20-14D8-6F4F-9C80-9990C0B675A4}"/>
              </a:ext>
            </a:extLst>
          </p:cNvPr>
          <p:cNvSpPr txBox="1"/>
          <p:nvPr/>
        </p:nvSpPr>
        <p:spPr>
          <a:xfrm>
            <a:off x="4874456" y="3429000"/>
            <a:ext cx="244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  <a:ea typeface="Batang" panose="02030600000101010101" pitchFamily="18" charset="-127"/>
                <a:cs typeface="Sitka Heading" panose="020F0502020204030204" pitchFamily="34" charset="0"/>
              </a:rPr>
              <a:t>FNMI DESIGN SPACE</a:t>
            </a:r>
          </a:p>
        </p:txBody>
      </p:sp>
    </p:spTree>
    <p:extLst>
      <p:ext uri="{BB962C8B-B14F-4D97-AF65-F5344CB8AC3E}">
        <p14:creationId xmlns:p14="http://schemas.microsoft.com/office/powerpoint/2010/main" val="103431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ighway with a mountain in the background&#10;&#10;Description automatically generated">
            <a:extLst>
              <a:ext uri="{FF2B5EF4-FFF2-40B4-BE49-F238E27FC236}">
                <a16:creationId xmlns:a16="http://schemas.microsoft.com/office/drawing/2014/main" id="{6E91DB41-0899-254C-9A50-437D74522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4"/>
          <a:stretch/>
        </p:blipFill>
        <p:spPr>
          <a:xfrm>
            <a:off x="1272976" y="0"/>
            <a:ext cx="992886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87002-D1E6-304C-8D08-BC683AE52654}"/>
              </a:ext>
            </a:extLst>
          </p:cNvPr>
          <p:cNvSpPr txBox="1"/>
          <p:nvPr/>
        </p:nvSpPr>
        <p:spPr>
          <a:xfrm>
            <a:off x="5540721" y="146140"/>
            <a:ext cx="7444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atang" panose="02030600000101010101" pitchFamily="18" charset="-127"/>
                <a:ea typeface="Batang" panose="02030600000101010101" pitchFamily="18" charset="-127"/>
                <a:cs typeface="Sitka Heading" panose="020F0502020204030204" pitchFamily="34" charset="0"/>
              </a:rPr>
              <a:t>Selkirk Secondary School</a:t>
            </a:r>
          </a:p>
          <a:p>
            <a:r>
              <a:rPr lang="en-US" sz="4400" dirty="0">
                <a:latin typeface="Batang" panose="02030600000101010101" pitchFamily="18" charset="-127"/>
                <a:ea typeface="Batang" panose="02030600000101010101" pitchFamily="18" charset="-127"/>
                <a:cs typeface="Sitka Heading" panose="020F0502020204030204" pitchFamily="34" charset="0"/>
              </a:rPr>
              <a:t>      Kimberley, BC</a:t>
            </a:r>
          </a:p>
        </p:txBody>
      </p:sp>
    </p:spTree>
    <p:extLst>
      <p:ext uri="{BB962C8B-B14F-4D97-AF65-F5344CB8AC3E}">
        <p14:creationId xmlns:p14="http://schemas.microsoft.com/office/powerpoint/2010/main" val="219880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54F65E-49C7-C641-8D9A-87B26CF1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Does design space learning enhance student engagement in the inquiry process?</a:t>
            </a:r>
          </a:p>
        </p:txBody>
      </p:sp>
    </p:spTree>
    <p:extLst>
      <p:ext uri="{BB962C8B-B14F-4D97-AF65-F5344CB8AC3E}">
        <p14:creationId xmlns:p14="http://schemas.microsoft.com/office/powerpoint/2010/main" val="47556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B77D5E-378F-FA47-AC1F-8F4D616357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A33E3-5C4F-3840-82AD-651581494D64}"/>
              </a:ext>
            </a:extLst>
          </p:cNvPr>
          <p:cNvSpPr txBox="1"/>
          <p:nvPr/>
        </p:nvSpPr>
        <p:spPr>
          <a:xfrm>
            <a:off x="1083128" y="2061763"/>
            <a:ext cx="10025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>
                <a:solidFill>
                  <a:schemeClr val="bg1"/>
                </a:solidFill>
                <a:latin typeface="Corbel" panose="020B0503020204020204" pitchFamily="34" charset="0"/>
              </a:rPr>
              <a:t>The unit focused on discovery within Residential Schools as there were no “predefined outcome[s] but a general topic which students [posed[ and [answered] questions of their own making” </a:t>
            </a:r>
          </a:p>
          <a:p>
            <a:endParaRPr lang="en-CA" sz="2800" i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CA" sz="2800" i="1" dirty="0">
                <a:solidFill>
                  <a:schemeClr val="bg1"/>
                </a:solidFill>
                <a:latin typeface="Corbel" panose="020B0503020204020204" pitchFamily="34" charset="0"/>
              </a:rPr>
              <a:t>            Gini Newman, 2018, p. 40</a:t>
            </a:r>
          </a:p>
        </p:txBody>
      </p:sp>
    </p:spTree>
    <p:extLst>
      <p:ext uri="{BB962C8B-B14F-4D97-AF65-F5344CB8AC3E}">
        <p14:creationId xmlns:p14="http://schemas.microsoft.com/office/powerpoint/2010/main" val="187669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man, sitting, room&#10;&#10;Description automatically generated">
            <a:extLst>
              <a:ext uri="{FF2B5EF4-FFF2-40B4-BE49-F238E27FC236}">
                <a16:creationId xmlns:a16="http://schemas.microsoft.com/office/drawing/2014/main" id="{DCB3238A-821D-4641-A413-6240158719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76201"/>
            <a:ext cx="12192000" cy="701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81F62-2629-7849-9FEE-4D6B57D995E9}"/>
              </a:ext>
            </a:extLst>
          </p:cNvPr>
          <p:cNvSpPr txBox="1"/>
          <p:nvPr/>
        </p:nvSpPr>
        <p:spPr>
          <a:xfrm>
            <a:off x="1083128" y="1874728"/>
            <a:ext cx="100257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>
                <a:latin typeface="Corbel" panose="020B0503020204020204" pitchFamily="34" charset="0"/>
              </a:rPr>
              <a:t>The goal of this project was for students to design a room that guests could walk into and further their understanding of Residential School legacies. </a:t>
            </a:r>
          </a:p>
          <a:p>
            <a:endParaRPr lang="en-CA" sz="2800" i="1" dirty="0">
              <a:latin typeface="Corbel" panose="020B0503020204020204" pitchFamily="34" charset="0"/>
            </a:endParaRPr>
          </a:p>
          <a:p>
            <a:r>
              <a:rPr lang="en-CA" sz="2800" i="1" dirty="0">
                <a:latin typeface="Corbel" panose="020B0503020204020204" pitchFamily="34" charset="0"/>
              </a:rPr>
              <a:t>I encouraged students to consider how they could evoke an emotional response from their audience when they entered the room and experienced the installation. </a:t>
            </a:r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1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BBAF31-2A26-164C-AC8C-6A617C9AFEB3}"/>
              </a:ext>
            </a:extLst>
          </p:cNvPr>
          <p:cNvSpPr txBox="1"/>
          <p:nvPr/>
        </p:nvSpPr>
        <p:spPr>
          <a:xfrm>
            <a:off x="397192" y="1745848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rgbClr val="FFFFFF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Design Thinking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93FDB-4954-904C-8791-D59B2C2C96B8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Ideation: initial brainstorm of ideas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Iteration: what can you improve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Prototype: creating an example for others to improve on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F9E08-3E8C-5044-9341-2B0E6C3CF3F6}"/>
              </a:ext>
            </a:extLst>
          </p:cNvPr>
          <p:cNvSpPr txBox="1"/>
          <p:nvPr/>
        </p:nvSpPr>
        <p:spPr>
          <a:xfrm>
            <a:off x="630635" y="3777224"/>
            <a:ext cx="389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orbel" panose="020B0503020204020204" pitchFamily="34" charset="0"/>
                <a:ea typeface="Batang" panose="02030600000101010101" pitchFamily="18" charset="-127"/>
                <a:cs typeface="Sitka Heading" panose="020F0502020204030204" pitchFamily="34" charset="0"/>
              </a:rPr>
              <a:t>THE FRAMEWORK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75120-3C68-9B42-85E4-A4002D13412D}"/>
              </a:ext>
            </a:extLst>
          </p:cNvPr>
          <p:cNvSpPr txBox="1"/>
          <p:nvPr/>
        </p:nvSpPr>
        <p:spPr>
          <a:xfrm>
            <a:off x="6441920" y="2188028"/>
            <a:ext cx="49632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Design space learning is empowering students to purposefully create a space using a design thinking structure. 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artifact, indoor, brick&#10;&#10;Description automatically generated">
            <a:extLst>
              <a:ext uri="{FF2B5EF4-FFF2-40B4-BE49-F238E27FC236}">
                <a16:creationId xmlns:a16="http://schemas.microsoft.com/office/drawing/2014/main" id="{ECDD4A56-7ED5-2A4E-8CCA-2F5CC136C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7" b="1645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C537E-5D25-2347-9BAB-D06ED0820CD7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Challenges</a:t>
            </a:r>
            <a:endParaRPr lang="en-US" sz="3600" dirty="0"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D5B66B-41D8-FA46-A519-D9D54995783F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Having enough daily tasks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Assessment of students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‘Guess work’ for timing </a:t>
            </a:r>
          </a:p>
        </p:txBody>
      </p:sp>
    </p:spTree>
    <p:extLst>
      <p:ext uri="{BB962C8B-B14F-4D97-AF65-F5344CB8AC3E}">
        <p14:creationId xmlns:p14="http://schemas.microsoft.com/office/powerpoint/2010/main" val="261710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ark room&#10;&#10;Description automatically generated">
            <a:extLst>
              <a:ext uri="{FF2B5EF4-FFF2-40B4-BE49-F238E27FC236}">
                <a16:creationId xmlns:a16="http://schemas.microsoft.com/office/drawing/2014/main" id="{553485DA-F0F6-2542-989A-18426097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86400"/>
            <a:ext cx="12192661" cy="1243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0F6110-B298-BB4D-8658-63FF7FF65C9A}"/>
              </a:ext>
            </a:extLst>
          </p:cNvPr>
          <p:cNvSpPr txBox="1"/>
          <p:nvPr/>
        </p:nvSpPr>
        <p:spPr>
          <a:xfrm>
            <a:off x="3102428" y="2048951"/>
            <a:ext cx="5987143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'The Dorm': FNMI Design Space Learning in High School</a:t>
            </a:r>
            <a:endParaRPr lang="en-US" sz="2800" kern="1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269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191</Words>
  <Application>Microsoft Macintosh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Batang</vt:lpstr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Does design space learning enhance student engagement in the inquiry process?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Pavan</dc:creator>
  <cp:lastModifiedBy>Vanessa Pavan</cp:lastModifiedBy>
  <cp:revision>3</cp:revision>
  <dcterms:created xsi:type="dcterms:W3CDTF">2019-12-05T17:14:45Z</dcterms:created>
  <dcterms:modified xsi:type="dcterms:W3CDTF">2019-12-05T21:15:28Z</dcterms:modified>
</cp:coreProperties>
</file>